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5" r:id="rId4"/>
    <p:sldId id="259" r:id="rId5"/>
    <p:sldId id="260" r:id="rId6"/>
    <p:sldId id="261" r:id="rId7"/>
    <p:sldId id="264" r:id="rId8"/>
    <p:sldId id="265" r:id="rId9"/>
    <p:sldId id="268" r:id="rId10"/>
    <p:sldId id="267" r:id="rId11"/>
    <p:sldId id="303" r:id="rId12"/>
    <p:sldId id="299" r:id="rId13"/>
    <p:sldId id="305" r:id="rId14"/>
    <p:sldId id="306" r:id="rId15"/>
    <p:sldId id="276" r:id="rId16"/>
    <p:sldId id="270" r:id="rId17"/>
    <p:sldId id="269" r:id="rId18"/>
    <p:sldId id="271" r:id="rId19"/>
    <p:sldId id="272" r:id="rId20"/>
    <p:sldId id="273" r:id="rId21"/>
    <p:sldId id="274" r:id="rId22"/>
    <p:sldId id="301" r:id="rId23"/>
    <p:sldId id="302" r:id="rId24"/>
    <p:sldId id="277" r:id="rId25"/>
    <p:sldId id="304" r:id="rId26"/>
    <p:sldId id="300" r:id="rId27"/>
    <p:sldId id="278" r:id="rId28"/>
    <p:sldId id="280" r:id="rId29"/>
    <p:sldId id="288" r:id="rId30"/>
    <p:sldId id="279" r:id="rId31"/>
    <p:sldId id="283" r:id="rId32"/>
    <p:sldId id="284" r:id="rId33"/>
    <p:sldId id="289" r:id="rId34"/>
    <p:sldId id="290" r:id="rId35"/>
    <p:sldId id="286" r:id="rId36"/>
    <p:sldId id="287" r:id="rId37"/>
    <p:sldId id="285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79" autoAdjust="0"/>
  </p:normalViewPr>
  <p:slideViewPr>
    <p:cSldViewPr snapToGrid="0" snapToObjects="1">
      <p:cViewPr varScale="1">
        <p:scale>
          <a:sx n="70" d="100"/>
          <a:sy n="70" d="100"/>
        </p:scale>
        <p:origin x="-2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3CE47-0B5B-8F43-AF04-EE4EA434A3B0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4EC41-C62C-5E45-8036-30B64E9AC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3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param_spring_damper</a:t>
            </a:r>
            <a:r>
              <a:rPr lang="en-US" dirty="0" smtClean="0"/>
              <a:t> = c(</a:t>
            </a:r>
            <a:r>
              <a:rPr lang="en-US" dirty="0" err="1" smtClean="0"/>
              <a:t>ks</a:t>
            </a:r>
            <a:r>
              <a:rPr lang="en-US" dirty="0" smtClean="0"/>
              <a:t> = 0.016, </a:t>
            </a:r>
            <a:r>
              <a:rPr lang="en-US" dirty="0" err="1" smtClean="0"/>
              <a:t>cs</a:t>
            </a:r>
            <a:r>
              <a:rPr lang="en-US" dirty="0" smtClean="0"/>
              <a:t> =  8, Fpert_BPA03 = 0, Fpert_BPA3 = 5,</a:t>
            </a:r>
          </a:p>
          <a:p>
            <a:r>
              <a:rPr lang="en-US" dirty="0" smtClean="0"/>
              <a:t>                        Fpert_BPA30 = 10, Fpert_BPA300 = 20, Fpert_BPA100 = 13)</a:t>
            </a:r>
          </a:p>
          <a:p>
            <a:endParaRPr lang="en-US" dirty="0" smtClean="0"/>
          </a:p>
          <a:p>
            <a:r>
              <a:rPr lang="en-US" dirty="0" smtClean="0"/>
              <a:t>E0</a:t>
            </a:r>
            <a:r>
              <a:rPr lang="en-US" baseline="0" dirty="0" smtClean="0"/>
              <a:t> = </a:t>
            </a:r>
            <a:r>
              <a:rPr lang="hr-HR" baseline="0" dirty="0" smtClean="0"/>
              <a:t>643.562</a:t>
            </a:r>
          </a:p>
          <a:p>
            <a:r>
              <a:rPr lang="de-DE" dirty="0" smtClean="0"/>
              <a:t>L0 = 0.0001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param_spring_damper</a:t>
            </a:r>
            <a:r>
              <a:rPr lang="en-US" dirty="0" smtClean="0"/>
              <a:t> = c(</a:t>
            </a:r>
            <a:r>
              <a:rPr lang="en-US" dirty="0" err="1" smtClean="0"/>
              <a:t>ks</a:t>
            </a:r>
            <a:r>
              <a:rPr lang="en-US" dirty="0" smtClean="0"/>
              <a:t> = 0.016, </a:t>
            </a:r>
            <a:r>
              <a:rPr lang="en-US" dirty="0" err="1" smtClean="0"/>
              <a:t>cs</a:t>
            </a:r>
            <a:r>
              <a:rPr lang="en-US" dirty="0" smtClean="0"/>
              <a:t> =  8, Fpert_BPA03 = 0, Fpert_BPA3 = 5,</a:t>
            </a:r>
          </a:p>
          <a:p>
            <a:r>
              <a:rPr lang="en-US" dirty="0" smtClean="0"/>
              <a:t>                        Fpert_BPA30 = 10, Fpert_BPA300 = 20, Fpert_BPA100 = 13)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7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param_spring_damper</a:t>
            </a:r>
            <a:r>
              <a:rPr lang="de-DE" dirty="0" smtClean="0"/>
              <a:t> = c(</a:t>
            </a:r>
            <a:r>
              <a:rPr lang="de-DE" dirty="0" err="1" smtClean="0"/>
              <a:t>ks</a:t>
            </a:r>
            <a:r>
              <a:rPr lang="de-DE" dirty="0" smtClean="0"/>
              <a:t> = 0.0065, </a:t>
            </a:r>
            <a:r>
              <a:rPr lang="de-DE" dirty="0" err="1" smtClean="0"/>
              <a:t>cs</a:t>
            </a:r>
            <a:r>
              <a:rPr lang="de-DE" dirty="0" smtClean="0"/>
              <a:t> =  8, Fpert_BPA03 = 0, Fpert_BPA3 = 1,</a:t>
            </a:r>
          </a:p>
          <a:p>
            <a:r>
              <a:rPr lang="de-DE" dirty="0" smtClean="0"/>
              <a:t>                        Fpert_BPA30 = 4 , Fpert_BPA300 = 8.5, Fpert_BPA100 = 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5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param_spring_damper</a:t>
            </a:r>
            <a:r>
              <a:rPr lang="de-DE" dirty="0" smtClean="0"/>
              <a:t> = c(</a:t>
            </a:r>
            <a:r>
              <a:rPr lang="de-DE" dirty="0" err="1" smtClean="0"/>
              <a:t>ks</a:t>
            </a:r>
            <a:r>
              <a:rPr lang="de-DE" dirty="0" smtClean="0"/>
              <a:t> = 0.0065, </a:t>
            </a:r>
            <a:r>
              <a:rPr lang="de-DE" dirty="0" err="1" smtClean="0"/>
              <a:t>cs</a:t>
            </a:r>
            <a:r>
              <a:rPr lang="de-DE" dirty="0" smtClean="0"/>
              <a:t> =  8, Fpert_BPA03 = 0, Fpert_BPA3 = 1,</a:t>
            </a:r>
          </a:p>
          <a:p>
            <a:r>
              <a:rPr lang="de-DE" dirty="0" smtClean="0"/>
              <a:t>                        Fpert_BPA30 = 4 , Fpert_BPA300 = 8.5, Fpert_BPA100 = 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4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param_spring_damper</a:t>
            </a:r>
            <a:r>
              <a:rPr lang="en-US" dirty="0" smtClean="0"/>
              <a:t> = c(</a:t>
            </a:r>
            <a:r>
              <a:rPr lang="en-US" dirty="0" err="1" smtClean="0"/>
              <a:t>ks</a:t>
            </a:r>
            <a:r>
              <a:rPr lang="en-US" dirty="0" smtClean="0"/>
              <a:t> = 0.0075, </a:t>
            </a:r>
            <a:r>
              <a:rPr lang="en-US" dirty="0" err="1" smtClean="0"/>
              <a:t>cs</a:t>
            </a:r>
            <a:r>
              <a:rPr lang="en-US" dirty="0" smtClean="0"/>
              <a:t> =  8, Fpert_BPA03 = 0, Fpert_BPA3 = 1,</a:t>
            </a:r>
          </a:p>
          <a:p>
            <a:r>
              <a:rPr lang="en-US" dirty="0" smtClean="0"/>
              <a:t>                        Fpert_BPA30 = 5 , Fpert_BPA300 = 10, Fpert_BPA100 = 6)</a:t>
            </a:r>
          </a:p>
          <a:p>
            <a:r>
              <a:rPr lang="en-US" dirty="0" smtClean="0"/>
              <a:t>E0</a:t>
            </a:r>
            <a:r>
              <a:rPr lang="en-US" baseline="0" dirty="0" smtClean="0"/>
              <a:t> = </a:t>
            </a:r>
            <a:r>
              <a:rPr lang="hr-HR" baseline="0" dirty="0" smtClean="0"/>
              <a:t>643.562</a:t>
            </a:r>
          </a:p>
          <a:p>
            <a:r>
              <a:rPr lang="de-DE" dirty="0" smtClean="0"/>
              <a:t>L0 = 0.0001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9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param_spring_damper</a:t>
            </a:r>
            <a:r>
              <a:rPr lang="en-US" dirty="0" smtClean="0"/>
              <a:t> = c(</a:t>
            </a:r>
            <a:r>
              <a:rPr lang="en-US" dirty="0" err="1" smtClean="0"/>
              <a:t>ks</a:t>
            </a:r>
            <a:r>
              <a:rPr lang="en-US" dirty="0" smtClean="0"/>
              <a:t> = 0.0075, </a:t>
            </a:r>
            <a:r>
              <a:rPr lang="en-US" dirty="0" err="1" smtClean="0"/>
              <a:t>cs</a:t>
            </a:r>
            <a:r>
              <a:rPr lang="en-US" dirty="0" smtClean="0"/>
              <a:t> =  8, Fpert_BPA03 = 0, Fpert_BPA3 = 1,</a:t>
            </a:r>
          </a:p>
          <a:p>
            <a:r>
              <a:rPr lang="en-US" dirty="0" smtClean="0"/>
              <a:t>                        Fpert_BPA30 = 5 , Fpert_BPA300 = 10, Fpert_BPA100 = 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4EC41-C62C-5E45-8036-30B64E9AC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1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6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0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3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4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3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6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5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8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47C97-8EF1-DB42-962A-5B075B415B0A}" type="datetimeFigureOut">
              <a:rPr lang="en-US" smtClean="0"/>
              <a:t>08/11/17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B6328-362D-CF4C-B20B-26BD661E1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5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945529"/>
            <a:ext cx="246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Acc_after_64dpf =FALSE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872" y="1317811"/>
            <a:ext cx="24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Acc_after_64dpf =TRUE</a:t>
            </a:r>
          </a:p>
        </p:txBody>
      </p:sp>
      <p:sp>
        <p:nvSpPr>
          <p:cNvPr id="8" name="Rectangle 7"/>
          <p:cNvSpPr/>
          <p:nvPr/>
        </p:nvSpPr>
        <p:spPr>
          <a:xfrm>
            <a:off x="877215" y="3101082"/>
            <a:ext cx="158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MoA</a:t>
            </a:r>
            <a:r>
              <a:rPr lang="en-US" dirty="0" smtClean="0"/>
              <a:t> = "E.G”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3" y="3623238"/>
            <a:ext cx="6479997" cy="3239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16520" y="-41129"/>
            <a:ext cx="6938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param_spring_damper</a:t>
            </a:r>
            <a:r>
              <a:rPr lang="en-US" sz="1200" dirty="0" smtClean="0"/>
              <a:t> = c(</a:t>
            </a:r>
            <a:r>
              <a:rPr lang="en-US" sz="1200" dirty="0" err="1" smtClean="0"/>
              <a:t>ks</a:t>
            </a:r>
            <a:r>
              <a:rPr lang="en-US" sz="1200" dirty="0" smtClean="0"/>
              <a:t> = 0.9364505, </a:t>
            </a:r>
            <a:r>
              <a:rPr lang="en-US" sz="1200" dirty="0" err="1" smtClean="0"/>
              <a:t>cs</a:t>
            </a:r>
            <a:r>
              <a:rPr lang="en-US" sz="1200" dirty="0" smtClean="0"/>
              <a:t> =  111.3815455, Fpert_BPA03 = -0.2883765, Fpert_BPA3 = 2,</a:t>
            </a:r>
          </a:p>
          <a:p>
            <a:r>
              <a:rPr lang="en-US" sz="1200" dirty="0" smtClean="0"/>
              <a:t>                        Fpert_BPA30 = 13.6921932 , Fpert_BPA300 = 25.0945938, Fpert_BPA100 = 15.1185264)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90" y="414305"/>
            <a:ext cx="6479998" cy="32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77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6143" y="2361809"/>
            <a:ext cx="984690" cy="369332"/>
          </a:xfrm>
          <a:prstGeom prst="rect">
            <a:avLst/>
          </a:prstGeom>
          <a:solidFill>
            <a:srgbClr val="C0504D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E0 = 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6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E.G and linear decrease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102"/>
          <a:stretch/>
        </p:blipFill>
        <p:spPr>
          <a:xfrm>
            <a:off x="0" y="4009570"/>
            <a:ext cx="9144000" cy="26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1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E.G and exponential decrease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8559"/>
          <a:stretch/>
        </p:blipFill>
        <p:spPr>
          <a:xfrm>
            <a:off x="0" y="3974352"/>
            <a:ext cx="9144000" cy="268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7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00" y="420536"/>
            <a:ext cx="6480000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945529"/>
            <a:ext cx="246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Acc_after_64dpf =FALSE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872" y="1317811"/>
            <a:ext cx="24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Acc_after_64dpf =TRUE</a:t>
            </a:r>
          </a:p>
        </p:txBody>
      </p:sp>
      <p:sp>
        <p:nvSpPr>
          <p:cNvPr id="7" name="Rectangle 6"/>
          <p:cNvSpPr/>
          <p:nvPr/>
        </p:nvSpPr>
        <p:spPr>
          <a:xfrm>
            <a:off x="877215" y="3101082"/>
            <a:ext cx="1583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MoA</a:t>
            </a:r>
            <a:r>
              <a:rPr lang="en-US" dirty="0" smtClean="0"/>
              <a:t> = ”</a:t>
            </a:r>
            <a:r>
              <a:rPr lang="en-US" dirty="0" err="1" smtClean="0"/>
              <a:t>p.M</a:t>
            </a:r>
            <a:r>
              <a:rPr lang="en-US" dirty="0" smtClean="0"/>
              <a:t>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6520" y="-41129"/>
            <a:ext cx="6938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param_spring_damper</a:t>
            </a:r>
            <a:r>
              <a:rPr lang="en-US" sz="1200" dirty="0" smtClean="0"/>
              <a:t> = c(</a:t>
            </a:r>
            <a:r>
              <a:rPr lang="en-US" sz="1200" dirty="0" err="1" smtClean="0"/>
              <a:t>ks</a:t>
            </a:r>
            <a:r>
              <a:rPr lang="en-US" sz="1200" dirty="0" smtClean="0"/>
              <a:t> = 0.9364505, </a:t>
            </a:r>
            <a:r>
              <a:rPr lang="en-US" sz="1200" dirty="0" err="1" smtClean="0"/>
              <a:t>cs</a:t>
            </a:r>
            <a:r>
              <a:rPr lang="en-US" sz="1200" dirty="0" smtClean="0"/>
              <a:t> =  60, Fpert_BPA03 = -0.2883765, Fpert_BPA3 = 2,</a:t>
            </a:r>
          </a:p>
          <a:p>
            <a:r>
              <a:rPr lang="en-US" sz="1200" dirty="0" smtClean="0"/>
              <a:t>                        Fpert_BPA30 = 13.6921932 , Fpert_BPA300 = 30, Fpert_BPA100 = 15.1185264)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00" y="3441862"/>
            <a:ext cx="648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76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3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6143" y="2361809"/>
            <a:ext cx="984690" cy="369332"/>
          </a:xfrm>
          <a:prstGeom prst="rect">
            <a:avLst/>
          </a:prstGeom>
          <a:solidFill>
            <a:srgbClr val="C0504D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E0 = 800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2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7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</a:t>
            </a:r>
            <a:r>
              <a:rPr lang="en-US" dirty="0" err="1" smtClean="0"/>
              <a:t>p_Am</a:t>
            </a:r>
            <a:r>
              <a:rPr lang="en-US" dirty="0" smtClean="0"/>
              <a:t> and exponential decrease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098"/>
          <a:stretch/>
        </p:blipFill>
        <p:spPr>
          <a:xfrm>
            <a:off x="0" y="3944470"/>
            <a:ext cx="9144000" cy="27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0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</a:t>
            </a:r>
            <a:r>
              <a:rPr lang="en-US" dirty="0" err="1" smtClean="0"/>
              <a:t>p.M</a:t>
            </a:r>
            <a:r>
              <a:rPr lang="en-US" dirty="0" smtClean="0"/>
              <a:t> and logistic decrease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098"/>
          <a:stretch/>
        </p:blipFill>
        <p:spPr>
          <a:xfrm>
            <a:off x="0" y="3944470"/>
            <a:ext cx="9144000" cy="2716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8098"/>
          <a:stretch/>
        </p:blipFill>
        <p:spPr>
          <a:xfrm>
            <a:off x="0" y="3944470"/>
            <a:ext cx="9144000" cy="271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</a:t>
            </a:r>
            <a:r>
              <a:rPr lang="en-US" dirty="0" err="1" smtClean="0"/>
              <a:t>p.M</a:t>
            </a:r>
            <a:r>
              <a:rPr lang="en-US" dirty="0" smtClean="0"/>
              <a:t> and exponential decrease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9020"/>
          <a:stretch/>
        </p:blipFill>
        <p:spPr>
          <a:xfrm>
            <a:off x="0" y="4004234"/>
            <a:ext cx="9144000" cy="26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2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07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6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E.G and logistic decrease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9251"/>
          <a:stretch/>
        </p:blipFill>
        <p:spPr>
          <a:xfrm>
            <a:off x="0" y="4019176"/>
            <a:ext cx="9144000" cy="26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5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6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57200" y="702236"/>
            <a:ext cx="8229600" cy="5423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MoA</a:t>
            </a:r>
            <a:r>
              <a:rPr lang="en-US" dirty="0" smtClean="0"/>
              <a:t> = E.G and spring and damper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9481"/>
          <a:stretch/>
        </p:blipFill>
        <p:spPr>
          <a:xfrm>
            <a:off x="0" y="4034118"/>
            <a:ext cx="9144000" cy="26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6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9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9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97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48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03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356</Words>
  <Application>Microsoft Macintosh PowerPoint</Application>
  <PresentationFormat>On-screen Show (4:3)</PresentationFormat>
  <Paragraphs>42</Paragraphs>
  <Slides>45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Bastien Sadoul</dc:creator>
  <cp:lastModifiedBy>Bastien Sadoul</cp:lastModifiedBy>
  <cp:revision>26</cp:revision>
  <dcterms:created xsi:type="dcterms:W3CDTF">2017-11-07T10:40:25Z</dcterms:created>
  <dcterms:modified xsi:type="dcterms:W3CDTF">2017-11-08T16:16:56Z</dcterms:modified>
</cp:coreProperties>
</file>